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97" r:id="rId2"/>
  </p:sldIdLst>
  <p:sldSz cx="6858000" cy="9906000" type="A4"/>
  <p:notesSz cx="6797675" cy="9926638"/>
  <p:embeddedFontLst>
    <p:embeddedFont>
      <p:font typeface="Calibri" panose="020F0502020204030204" pitchFamily="34" charset="0"/>
      <p:regular r:id="rId5"/>
      <p:bold r:id="rId6"/>
      <p:italic r:id="rId7"/>
      <p:boldItalic r:id="rId8"/>
    </p:embeddedFont>
    <p:embeddedFont>
      <p:font typeface="Lucida Sans Unicode" panose="020B0602030504020204" pitchFamily="34" charset="0"/>
      <p:regular r:id="rId9"/>
    </p:embeddedFont>
  </p:embeddedFontLst>
  <p:defaultTextStyle>
    <a:defPPr>
      <a:defRPr lang="en-GB"/>
    </a:defPPr>
    <a:lvl1pPr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Microsoft YaHei" charset="-122"/>
        <a:cs typeface="+mn-cs"/>
      </a:defRPr>
    </a:lvl1pPr>
    <a:lvl2pPr marL="742950" indent="-28575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Microsoft YaHei" charset="-122"/>
        <a:cs typeface="+mn-cs"/>
      </a:defRPr>
    </a:lvl2pPr>
    <a:lvl3pPr marL="11430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Microsoft YaHei" charset="-122"/>
        <a:cs typeface="+mn-cs"/>
      </a:defRPr>
    </a:lvl3pPr>
    <a:lvl4pPr marL="16002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Microsoft YaHei" charset="-122"/>
        <a:cs typeface="+mn-cs"/>
      </a:defRPr>
    </a:lvl4pPr>
    <a:lvl5pPr marL="20574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Microsoft YaHei" charset="-122"/>
        <a:cs typeface="+mn-cs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Microsoft YaHei" charset="-122"/>
        <a:cs typeface="+mn-cs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Microsoft YaHei" charset="-122"/>
        <a:cs typeface="+mn-cs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Microsoft YaHei" charset="-122"/>
        <a:cs typeface="+mn-cs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Microsoft YaHei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912" userDrawn="1">
          <p15:clr>
            <a:srgbClr val="A4A3A4"/>
          </p15:clr>
        </p15:guide>
        <p15:guide id="2" pos="1960" userDrawn="1">
          <p15:clr>
            <a:srgbClr val="A4A3A4"/>
          </p15:clr>
        </p15:guide>
        <p15:guide id="3" orient="horz" pos="270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674">
          <p15:clr>
            <a:srgbClr val="A4A3A4"/>
          </p15:clr>
        </p15:guide>
        <p15:guide id="2" pos="1942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obert" initials="R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9618E"/>
    <a:srgbClr val="194575"/>
    <a:srgbClr val="1E5490"/>
    <a:srgbClr val="2C5C91"/>
    <a:srgbClr val="35659D"/>
    <a:srgbClr val="3399FF"/>
    <a:srgbClr val="FFFF00"/>
    <a:srgbClr val="ED7D31"/>
    <a:srgbClr val="FDD135"/>
    <a:srgbClr val="78AC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5F037D8-BBAA-4634-8635-29FD6C3D0E09}" v="29" dt="2022-03-10T17:59:37.96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Bez stylu, bez siatki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7" autoAdjust="0"/>
    <p:restoredTop sz="94604" autoAdjust="0"/>
  </p:normalViewPr>
  <p:slideViewPr>
    <p:cSldViewPr>
      <p:cViewPr varScale="1">
        <p:scale>
          <a:sx n="57" d="100"/>
          <a:sy n="57" d="100"/>
        </p:scale>
        <p:origin x="2602" y="53"/>
      </p:cViewPr>
      <p:guideLst>
        <p:guide orient="horz" pos="2912"/>
        <p:guide pos="1960"/>
        <p:guide orient="horz" pos="2704"/>
      </p:guideLst>
    </p:cSldViewPr>
  </p:slideViewPr>
  <p:outlineViewPr>
    <p:cViewPr varScale="1"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60" d="100"/>
          <a:sy n="60" d="100"/>
        </p:scale>
        <p:origin x="1190" y="62"/>
      </p:cViewPr>
      <p:guideLst>
        <p:guide orient="horz" pos="2674"/>
        <p:guide pos="1942"/>
      </p:guideLst>
    </p:cSldViewPr>
  </p:notesViewPr>
  <p:gridSpacing cx="432000" cy="432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13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font" Target="fonts/font3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presProps" Target="presProps.xml"/><Relationship Id="rId5" Type="http://schemas.openxmlformats.org/officeDocument/2006/relationships/font" Target="fonts/font1.fntdata"/><Relationship Id="rId15" Type="http://schemas.microsoft.com/office/2015/10/relationships/revisionInfo" Target="revisionInfo.xml"/><Relationship Id="rId10" Type="http://schemas.openxmlformats.org/officeDocument/2006/relationships/commentAuthors" Target="commentAuthors.xml"/><Relationship Id="rId4" Type="http://schemas.openxmlformats.org/officeDocument/2006/relationships/handoutMaster" Target="handoutMasters/handoutMaster1.xml"/><Relationship Id="rId9" Type="http://schemas.openxmlformats.org/officeDocument/2006/relationships/font" Target="fonts/font5.fntdata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E5B1EF-F714-4009-A8D3-CE1224453F5D}" type="datetimeFigureOut">
              <a:rPr lang="pl-PL" smtClean="0"/>
              <a:t>12.03.2022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22C39B-B336-4725-865E-E1AFB270066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7191456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AutoShape 1"/>
          <p:cNvSpPr>
            <a:spLocks noChangeArrowheads="1"/>
          </p:cNvSpPr>
          <p:nvPr/>
        </p:nvSpPr>
        <p:spPr bwMode="auto">
          <a:xfrm>
            <a:off x="0" y="0"/>
            <a:ext cx="6797675" cy="9926638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360" cap="sq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3786" tIns="41893" rIns="83786" bIns="41893" anchor="ctr"/>
          <a:lstStyle/>
          <a:p>
            <a:endParaRPr lang="de-DE" altLang="pl-PL"/>
          </a:p>
        </p:txBody>
      </p:sp>
      <p:sp>
        <p:nvSpPr>
          <p:cNvPr id="15363" name="AutoShape 2"/>
          <p:cNvSpPr>
            <a:spLocks noChangeArrowheads="1"/>
          </p:cNvSpPr>
          <p:nvPr/>
        </p:nvSpPr>
        <p:spPr bwMode="auto">
          <a:xfrm>
            <a:off x="0" y="0"/>
            <a:ext cx="6797675" cy="9926638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3786" tIns="41893" rIns="83786" bIns="41893" anchor="ctr"/>
          <a:lstStyle/>
          <a:p>
            <a:endParaRPr lang="de-DE" altLang="pl-PL"/>
          </a:p>
        </p:txBody>
      </p:sp>
      <p:sp>
        <p:nvSpPr>
          <p:cNvPr id="15364" name="AutoShape 3"/>
          <p:cNvSpPr>
            <a:spLocks noChangeArrowheads="1"/>
          </p:cNvSpPr>
          <p:nvPr/>
        </p:nvSpPr>
        <p:spPr bwMode="auto">
          <a:xfrm>
            <a:off x="0" y="0"/>
            <a:ext cx="6797675" cy="9926638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3786" tIns="41893" rIns="83786" bIns="41893" anchor="ctr"/>
          <a:lstStyle/>
          <a:p>
            <a:endParaRPr lang="de-DE" altLang="pl-PL"/>
          </a:p>
        </p:txBody>
      </p:sp>
      <p:sp>
        <p:nvSpPr>
          <p:cNvPr id="15365" name="AutoShape 4"/>
          <p:cNvSpPr>
            <a:spLocks noChangeArrowheads="1"/>
          </p:cNvSpPr>
          <p:nvPr/>
        </p:nvSpPr>
        <p:spPr bwMode="auto">
          <a:xfrm>
            <a:off x="0" y="0"/>
            <a:ext cx="6797675" cy="9926638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3786" tIns="41893" rIns="83786" bIns="41893" anchor="ctr"/>
          <a:lstStyle/>
          <a:p>
            <a:endParaRPr lang="de-DE" altLang="pl-PL"/>
          </a:p>
        </p:txBody>
      </p:sp>
      <p:sp>
        <p:nvSpPr>
          <p:cNvPr id="15366" name="AutoShape 5"/>
          <p:cNvSpPr>
            <a:spLocks noChangeArrowheads="1"/>
          </p:cNvSpPr>
          <p:nvPr/>
        </p:nvSpPr>
        <p:spPr bwMode="auto">
          <a:xfrm>
            <a:off x="0" y="0"/>
            <a:ext cx="6797675" cy="9926638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3786" tIns="41893" rIns="83786" bIns="41893" anchor="ctr"/>
          <a:lstStyle/>
          <a:p>
            <a:endParaRPr lang="de-DE" altLang="pl-PL"/>
          </a:p>
        </p:txBody>
      </p:sp>
      <p:sp>
        <p:nvSpPr>
          <p:cNvPr id="15367" name="AutoShape 6"/>
          <p:cNvSpPr>
            <a:spLocks noChangeArrowheads="1"/>
          </p:cNvSpPr>
          <p:nvPr/>
        </p:nvSpPr>
        <p:spPr bwMode="auto">
          <a:xfrm>
            <a:off x="0" y="0"/>
            <a:ext cx="6797675" cy="9926638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3786" tIns="41893" rIns="83786" bIns="41893" anchor="ctr"/>
          <a:lstStyle/>
          <a:p>
            <a:endParaRPr lang="de-DE" altLang="pl-PL"/>
          </a:p>
        </p:txBody>
      </p:sp>
      <p:sp>
        <p:nvSpPr>
          <p:cNvPr id="15368" name="AutoShape 7"/>
          <p:cNvSpPr>
            <a:spLocks noChangeArrowheads="1"/>
          </p:cNvSpPr>
          <p:nvPr/>
        </p:nvSpPr>
        <p:spPr bwMode="auto">
          <a:xfrm>
            <a:off x="0" y="0"/>
            <a:ext cx="6797675" cy="9926638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3786" tIns="41893" rIns="83786" bIns="41893" anchor="ctr"/>
          <a:lstStyle/>
          <a:p>
            <a:endParaRPr lang="de-DE" altLang="pl-PL"/>
          </a:p>
        </p:txBody>
      </p:sp>
      <p:sp>
        <p:nvSpPr>
          <p:cNvPr id="15369" name="AutoShape 8"/>
          <p:cNvSpPr>
            <a:spLocks noChangeArrowheads="1"/>
          </p:cNvSpPr>
          <p:nvPr/>
        </p:nvSpPr>
        <p:spPr bwMode="auto">
          <a:xfrm>
            <a:off x="0" y="0"/>
            <a:ext cx="6797675" cy="9926638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3786" tIns="41893" rIns="83786" bIns="41893" anchor="ctr"/>
          <a:lstStyle/>
          <a:p>
            <a:endParaRPr lang="de-DE" altLang="pl-PL"/>
          </a:p>
        </p:txBody>
      </p:sp>
      <p:sp>
        <p:nvSpPr>
          <p:cNvPr id="15370" name="AutoShape 9"/>
          <p:cNvSpPr>
            <a:spLocks noChangeArrowheads="1"/>
          </p:cNvSpPr>
          <p:nvPr/>
        </p:nvSpPr>
        <p:spPr bwMode="auto">
          <a:xfrm>
            <a:off x="0" y="0"/>
            <a:ext cx="6797675" cy="9926638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3786" tIns="41893" rIns="83786" bIns="41893" anchor="ctr"/>
          <a:lstStyle/>
          <a:p>
            <a:endParaRPr lang="de-DE" altLang="pl-PL"/>
          </a:p>
        </p:txBody>
      </p:sp>
      <p:sp>
        <p:nvSpPr>
          <p:cNvPr id="15371" name="AutoShape 10"/>
          <p:cNvSpPr>
            <a:spLocks noChangeArrowheads="1"/>
          </p:cNvSpPr>
          <p:nvPr/>
        </p:nvSpPr>
        <p:spPr bwMode="auto">
          <a:xfrm>
            <a:off x="0" y="0"/>
            <a:ext cx="6797675" cy="9926638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3786" tIns="41893" rIns="83786" bIns="41893" anchor="ctr"/>
          <a:lstStyle/>
          <a:p>
            <a:endParaRPr lang="de-DE" altLang="pl-PL"/>
          </a:p>
        </p:txBody>
      </p:sp>
      <p:sp>
        <p:nvSpPr>
          <p:cNvPr id="15372" name="AutoShape 11"/>
          <p:cNvSpPr>
            <a:spLocks noChangeArrowheads="1"/>
          </p:cNvSpPr>
          <p:nvPr/>
        </p:nvSpPr>
        <p:spPr bwMode="auto">
          <a:xfrm>
            <a:off x="0" y="0"/>
            <a:ext cx="6797675" cy="9926638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3786" tIns="41893" rIns="83786" bIns="41893" anchor="ctr"/>
          <a:lstStyle/>
          <a:p>
            <a:endParaRPr lang="de-DE" altLang="pl-PL"/>
          </a:p>
        </p:txBody>
      </p:sp>
      <p:sp>
        <p:nvSpPr>
          <p:cNvPr id="15373" name="AutoShape 12"/>
          <p:cNvSpPr>
            <a:spLocks noChangeArrowheads="1"/>
          </p:cNvSpPr>
          <p:nvPr/>
        </p:nvSpPr>
        <p:spPr bwMode="auto">
          <a:xfrm>
            <a:off x="0" y="0"/>
            <a:ext cx="6797675" cy="9926638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3786" tIns="41893" rIns="83786" bIns="41893" anchor="ctr"/>
          <a:lstStyle/>
          <a:p>
            <a:endParaRPr lang="de-DE" altLang="pl-PL"/>
          </a:p>
        </p:txBody>
      </p:sp>
      <p:sp>
        <p:nvSpPr>
          <p:cNvPr id="15374" name="AutoShape 13"/>
          <p:cNvSpPr>
            <a:spLocks noChangeArrowheads="1"/>
          </p:cNvSpPr>
          <p:nvPr/>
        </p:nvSpPr>
        <p:spPr bwMode="auto">
          <a:xfrm>
            <a:off x="0" y="0"/>
            <a:ext cx="6797675" cy="9926638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3786" tIns="41893" rIns="83786" bIns="41893" anchor="ctr"/>
          <a:lstStyle/>
          <a:p>
            <a:endParaRPr lang="de-DE" altLang="pl-PL"/>
          </a:p>
        </p:txBody>
      </p:sp>
      <p:sp>
        <p:nvSpPr>
          <p:cNvPr id="15375" name="AutoShape 14"/>
          <p:cNvSpPr>
            <a:spLocks noChangeArrowheads="1"/>
          </p:cNvSpPr>
          <p:nvPr/>
        </p:nvSpPr>
        <p:spPr bwMode="auto">
          <a:xfrm>
            <a:off x="0" y="0"/>
            <a:ext cx="6797675" cy="9926638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3786" tIns="41893" rIns="83786" bIns="41893" anchor="ctr"/>
          <a:lstStyle/>
          <a:p>
            <a:endParaRPr lang="de-DE" altLang="pl-PL"/>
          </a:p>
        </p:txBody>
      </p:sp>
      <p:sp>
        <p:nvSpPr>
          <p:cNvPr id="15376" name="AutoShape 15"/>
          <p:cNvSpPr>
            <a:spLocks noChangeArrowheads="1"/>
          </p:cNvSpPr>
          <p:nvPr/>
        </p:nvSpPr>
        <p:spPr bwMode="auto">
          <a:xfrm>
            <a:off x="0" y="0"/>
            <a:ext cx="6797675" cy="9926638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3786" tIns="41893" rIns="83786" bIns="41893" anchor="ctr"/>
          <a:lstStyle/>
          <a:p>
            <a:endParaRPr lang="de-DE" altLang="pl-PL"/>
          </a:p>
        </p:txBody>
      </p:sp>
      <p:sp>
        <p:nvSpPr>
          <p:cNvPr id="15377" name="AutoShape 16"/>
          <p:cNvSpPr>
            <a:spLocks noChangeArrowheads="1"/>
          </p:cNvSpPr>
          <p:nvPr/>
        </p:nvSpPr>
        <p:spPr bwMode="auto">
          <a:xfrm>
            <a:off x="0" y="0"/>
            <a:ext cx="6797675" cy="9926638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3786" tIns="41893" rIns="83786" bIns="41893" anchor="ctr"/>
          <a:lstStyle/>
          <a:p>
            <a:endParaRPr lang="de-DE" altLang="pl-PL"/>
          </a:p>
        </p:txBody>
      </p:sp>
      <p:sp>
        <p:nvSpPr>
          <p:cNvPr id="15378" name="AutoShape 17"/>
          <p:cNvSpPr>
            <a:spLocks noChangeArrowheads="1"/>
          </p:cNvSpPr>
          <p:nvPr/>
        </p:nvSpPr>
        <p:spPr bwMode="auto">
          <a:xfrm>
            <a:off x="0" y="0"/>
            <a:ext cx="6797675" cy="9926638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3786" tIns="41893" rIns="83786" bIns="41893" anchor="ctr"/>
          <a:lstStyle/>
          <a:p>
            <a:endParaRPr lang="de-DE" altLang="pl-PL"/>
          </a:p>
        </p:txBody>
      </p:sp>
      <p:sp>
        <p:nvSpPr>
          <p:cNvPr id="15379" name="AutoShape 18"/>
          <p:cNvSpPr>
            <a:spLocks noChangeArrowheads="1"/>
          </p:cNvSpPr>
          <p:nvPr/>
        </p:nvSpPr>
        <p:spPr bwMode="auto">
          <a:xfrm>
            <a:off x="0" y="0"/>
            <a:ext cx="6797675" cy="9926638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3786" tIns="41893" rIns="83786" bIns="41893" anchor="ctr"/>
          <a:lstStyle/>
          <a:p>
            <a:endParaRPr lang="de-DE" altLang="pl-PL"/>
          </a:p>
        </p:txBody>
      </p:sp>
      <p:sp>
        <p:nvSpPr>
          <p:cNvPr id="15380" name="AutoShape 19"/>
          <p:cNvSpPr>
            <a:spLocks noChangeArrowheads="1"/>
          </p:cNvSpPr>
          <p:nvPr/>
        </p:nvSpPr>
        <p:spPr bwMode="auto">
          <a:xfrm>
            <a:off x="0" y="0"/>
            <a:ext cx="6797675" cy="9926638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3786" tIns="41893" rIns="83786" bIns="41893" anchor="ctr"/>
          <a:lstStyle/>
          <a:p>
            <a:endParaRPr lang="de-DE" altLang="pl-PL"/>
          </a:p>
        </p:txBody>
      </p:sp>
      <p:sp>
        <p:nvSpPr>
          <p:cNvPr id="15381" name="AutoShape 20"/>
          <p:cNvSpPr>
            <a:spLocks noChangeArrowheads="1"/>
          </p:cNvSpPr>
          <p:nvPr/>
        </p:nvSpPr>
        <p:spPr bwMode="auto">
          <a:xfrm>
            <a:off x="0" y="0"/>
            <a:ext cx="6797675" cy="9926638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3786" tIns="41893" rIns="83786" bIns="41893" anchor="ctr"/>
          <a:lstStyle/>
          <a:p>
            <a:endParaRPr lang="de-DE" altLang="pl-PL"/>
          </a:p>
        </p:txBody>
      </p:sp>
      <p:sp>
        <p:nvSpPr>
          <p:cNvPr id="15382" name="AutoShape 21"/>
          <p:cNvSpPr>
            <a:spLocks noChangeArrowheads="1"/>
          </p:cNvSpPr>
          <p:nvPr/>
        </p:nvSpPr>
        <p:spPr bwMode="auto">
          <a:xfrm>
            <a:off x="0" y="0"/>
            <a:ext cx="6797675" cy="9926638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3786" tIns="41893" rIns="83786" bIns="41893" anchor="ctr"/>
          <a:lstStyle/>
          <a:p>
            <a:endParaRPr lang="de-DE" altLang="pl-PL"/>
          </a:p>
        </p:txBody>
      </p:sp>
      <p:sp>
        <p:nvSpPr>
          <p:cNvPr id="15383" name="AutoShape 22"/>
          <p:cNvSpPr>
            <a:spLocks noChangeArrowheads="1"/>
          </p:cNvSpPr>
          <p:nvPr/>
        </p:nvSpPr>
        <p:spPr bwMode="auto">
          <a:xfrm>
            <a:off x="0" y="0"/>
            <a:ext cx="6797675" cy="9926638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3786" tIns="41893" rIns="83786" bIns="41893" anchor="ctr"/>
          <a:lstStyle/>
          <a:p>
            <a:endParaRPr lang="de-DE" altLang="pl-PL"/>
          </a:p>
        </p:txBody>
      </p:sp>
      <p:sp>
        <p:nvSpPr>
          <p:cNvPr id="15384" name="AutoShape 23"/>
          <p:cNvSpPr>
            <a:spLocks noChangeArrowheads="1"/>
          </p:cNvSpPr>
          <p:nvPr/>
        </p:nvSpPr>
        <p:spPr bwMode="auto">
          <a:xfrm>
            <a:off x="0" y="0"/>
            <a:ext cx="6797675" cy="9926638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3786" tIns="41893" rIns="83786" bIns="41893" anchor="ctr"/>
          <a:lstStyle/>
          <a:p>
            <a:endParaRPr lang="de-DE" altLang="pl-PL"/>
          </a:p>
        </p:txBody>
      </p:sp>
      <p:sp>
        <p:nvSpPr>
          <p:cNvPr id="15385" name="AutoShape 24"/>
          <p:cNvSpPr>
            <a:spLocks noChangeArrowheads="1"/>
          </p:cNvSpPr>
          <p:nvPr/>
        </p:nvSpPr>
        <p:spPr bwMode="auto">
          <a:xfrm>
            <a:off x="0" y="0"/>
            <a:ext cx="6797675" cy="9926638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3786" tIns="41893" rIns="83786" bIns="41893" anchor="ctr"/>
          <a:lstStyle/>
          <a:p>
            <a:endParaRPr lang="de-DE" altLang="pl-PL"/>
          </a:p>
        </p:txBody>
      </p:sp>
      <p:sp>
        <p:nvSpPr>
          <p:cNvPr id="15386" name="AutoShape 25"/>
          <p:cNvSpPr>
            <a:spLocks noChangeArrowheads="1"/>
          </p:cNvSpPr>
          <p:nvPr/>
        </p:nvSpPr>
        <p:spPr bwMode="auto">
          <a:xfrm>
            <a:off x="0" y="0"/>
            <a:ext cx="6797675" cy="9926638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3786" tIns="41893" rIns="83786" bIns="41893" anchor="ctr"/>
          <a:lstStyle/>
          <a:p>
            <a:endParaRPr lang="de-DE" altLang="pl-PL"/>
          </a:p>
        </p:txBody>
      </p:sp>
      <p:sp>
        <p:nvSpPr>
          <p:cNvPr id="15387" name="Rectangle 26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103438" y="754063"/>
            <a:ext cx="2551112" cy="3684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3099" name="Rectangle 27"/>
          <p:cNvSpPr>
            <a:spLocks noGrp="1" noChangeArrowheads="1"/>
          </p:cNvSpPr>
          <p:nvPr>
            <p:ph type="body"/>
          </p:nvPr>
        </p:nvSpPr>
        <p:spPr bwMode="auto">
          <a:xfrm>
            <a:off x="679482" y="4714969"/>
            <a:ext cx="5401596" cy="44290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de-DE" noProof="0"/>
          </a:p>
        </p:txBody>
      </p:sp>
      <p:sp>
        <p:nvSpPr>
          <p:cNvPr id="15389" name="Text Box 28"/>
          <p:cNvSpPr txBox="1">
            <a:spLocks noChangeArrowheads="1"/>
          </p:cNvSpPr>
          <p:nvPr/>
        </p:nvSpPr>
        <p:spPr bwMode="auto">
          <a:xfrm>
            <a:off x="0" y="1"/>
            <a:ext cx="2940615" cy="4863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3786" tIns="41893" rIns="83786" bIns="41893" anchor="ctr"/>
          <a:lstStyle/>
          <a:p>
            <a:endParaRPr lang="de-DE" altLang="pl-PL"/>
          </a:p>
        </p:txBody>
      </p:sp>
      <p:sp>
        <p:nvSpPr>
          <p:cNvPr id="15390" name="Text Box 29"/>
          <p:cNvSpPr txBox="1">
            <a:spLocks noChangeArrowheads="1"/>
          </p:cNvSpPr>
          <p:nvPr/>
        </p:nvSpPr>
        <p:spPr bwMode="auto">
          <a:xfrm>
            <a:off x="3847068" y="1"/>
            <a:ext cx="2940615" cy="4863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3786" tIns="41893" rIns="83786" bIns="41893" anchor="ctr"/>
          <a:lstStyle/>
          <a:p>
            <a:endParaRPr lang="de-DE" altLang="pl-PL"/>
          </a:p>
        </p:txBody>
      </p:sp>
      <p:sp>
        <p:nvSpPr>
          <p:cNvPr id="15391" name="Text Box 30"/>
          <p:cNvSpPr txBox="1">
            <a:spLocks noChangeArrowheads="1"/>
          </p:cNvSpPr>
          <p:nvPr/>
        </p:nvSpPr>
        <p:spPr bwMode="auto">
          <a:xfrm>
            <a:off x="0" y="9428464"/>
            <a:ext cx="2940615" cy="4863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3786" tIns="41893" rIns="83786" bIns="41893" anchor="ctr"/>
          <a:lstStyle/>
          <a:p>
            <a:endParaRPr lang="de-DE" altLang="pl-PL"/>
          </a:p>
        </p:txBody>
      </p:sp>
      <p:sp>
        <p:nvSpPr>
          <p:cNvPr id="3103" name="Rectangle 31"/>
          <p:cNvSpPr>
            <a:spLocks noGrp="1" noChangeArrowheads="1"/>
          </p:cNvSpPr>
          <p:nvPr>
            <p:ph type="sldNum"/>
          </p:nvPr>
        </p:nvSpPr>
        <p:spPr bwMode="auto">
          <a:xfrm>
            <a:off x="3847068" y="9428464"/>
            <a:ext cx="2913493" cy="458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95000"/>
              </a:lnSpc>
              <a:buClrTx/>
              <a:buFontTx/>
              <a:buNone/>
              <a:tabLst>
                <a:tab pos="663310" algn="l"/>
                <a:tab pos="1326619" algn="l"/>
                <a:tab pos="1989929" algn="l"/>
                <a:tab pos="2653238" algn="l"/>
              </a:tabLst>
              <a:defRPr sz="1300">
                <a:solidFill>
                  <a:srgbClr val="000000"/>
                </a:solidFill>
                <a:latin typeface="Times New Roman" pitchFamily="16" charset="0"/>
              </a:defRPr>
            </a:lvl1pPr>
          </a:lstStyle>
          <a:p>
            <a:pPr>
              <a:defRPr/>
            </a:pPr>
            <a:fld id="{36361CCD-C455-46F2-A5D6-BDB098BBD5D7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3666451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stępni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rostokąt zaokrąglony 6">
            <a:extLst>
              <a:ext uri="{FF2B5EF4-FFF2-40B4-BE49-F238E27FC236}">
                <a16:creationId xmlns:a16="http://schemas.microsoft.com/office/drawing/2014/main" id="{1393AB12-EC45-4860-9A91-E41C3FA93249}"/>
              </a:ext>
            </a:extLst>
          </p:cNvPr>
          <p:cNvSpPr/>
          <p:nvPr userDrawn="1"/>
        </p:nvSpPr>
        <p:spPr bwMode="auto">
          <a:xfrm>
            <a:off x="-192506" y="7514620"/>
            <a:ext cx="7113220" cy="1458201"/>
          </a:xfrm>
          <a:prstGeom prst="roundRect">
            <a:avLst>
              <a:gd name="adj" fmla="val 4664"/>
            </a:avLst>
          </a:prstGeom>
          <a:noFill/>
          <a:ln w="31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r>
              <a:rPr lang="pl-PL" sz="1600" dirty="0">
                <a:solidFill>
                  <a:schemeClr val="tx1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Stowarzyszenie Doskonalenia i Rozwoju 4improve</a:t>
            </a:r>
          </a:p>
          <a:p>
            <a:pPr algn="ctr">
              <a:lnSpc>
                <a:spcPct val="120000"/>
              </a:lnSpc>
            </a:pPr>
            <a:r>
              <a:rPr lang="pl-PL" sz="1600" dirty="0">
                <a:solidFill>
                  <a:schemeClr val="tx1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opiekun merytoryczny jedynego</a:t>
            </a:r>
          </a:p>
          <a:p>
            <a:pPr algn="ctr">
              <a:lnSpc>
                <a:spcPct val="120000"/>
              </a:lnSpc>
            </a:pPr>
            <a:r>
              <a:rPr lang="pl-PL" sz="1600" dirty="0">
                <a:solidFill>
                  <a:schemeClr val="tx1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interaktywnego programu do nauki matematyki</a:t>
            </a:r>
          </a:p>
        </p:txBody>
      </p:sp>
      <p:sp>
        <p:nvSpPr>
          <p:cNvPr id="8" name="Prostokąt zaokrąglony 19">
            <a:extLst>
              <a:ext uri="{FF2B5EF4-FFF2-40B4-BE49-F238E27FC236}">
                <a16:creationId xmlns:a16="http://schemas.microsoft.com/office/drawing/2014/main" id="{D81BDC1C-7E1F-42CE-AD46-CD798FFBEFCA}"/>
              </a:ext>
            </a:extLst>
          </p:cNvPr>
          <p:cNvSpPr/>
          <p:nvPr userDrawn="1"/>
        </p:nvSpPr>
        <p:spPr bwMode="auto">
          <a:xfrm>
            <a:off x="151223" y="3212154"/>
            <a:ext cx="6591268" cy="2604846"/>
          </a:xfrm>
          <a:prstGeom prst="roundRect">
            <a:avLst>
              <a:gd name="adj" fmla="val 2865"/>
            </a:avLst>
          </a:prstGeom>
          <a:noFill/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r>
              <a:rPr lang="pl-PL" altLang="pl-PL" sz="2400" dirty="0">
                <a:solidFill>
                  <a:srgbClr val="002060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Niniejsze zaświadczenie otrzymuje:</a:t>
            </a:r>
          </a:p>
          <a:p>
            <a:pPr algn="ctr">
              <a:lnSpc>
                <a:spcPct val="120000"/>
              </a:lnSpc>
              <a:spcAft>
                <a:spcPts val="600"/>
              </a:spcAft>
            </a:pPr>
            <a:endParaRPr lang="pl-PL" altLang="pl-PL" sz="2400" dirty="0">
              <a:solidFill>
                <a:srgbClr val="002060"/>
              </a:solidFill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  <a:p>
            <a:pPr algn="ctr">
              <a:lnSpc>
                <a:spcPct val="120000"/>
              </a:lnSpc>
              <a:spcAft>
                <a:spcPts val="600"/>
              </a:spcAft>
            </a:pPr>
            <a:endParaRPr lang="pl-PL" altLang="pl-PL" sz="2400" dirty="0">
              <a:solidFill>
                <a:srgbClr val="002060"/>
              </a:solidFill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  <a:p>
            <a:pPr algn="ctr">
              <a:lnSpc>
                <a:spcPct val="120000"/>
              </a:lnSpc>
              <a:spcAft>
                <a:spcPts val="600"/>
              </a:spcAft>
            </a:pPr>
            <a:r>
              <a:rPr lang="pl-PL" altLang="pl-PL" sz="2400" dirty="0">
                <a:solidFill>
                  <a:srgbClr val="002060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za czynny udział</a:t>
            </a:r>
          </a:p>
          <a:p>
            <a:pPr algn="ctr">
              <a:lnSpc>
                <a:spcPct val="120000"/>
              </a:lnSpc>
              <a:spcAft>
                <a:spcPts val="600"/>
              </a:spcAft>
            </a:pPr>
            <a:r>
              <a:rPr lang="en-US" altLang="pl-PL" sz="2800" dirty="0">
                <a:solidFill>
                  <a:srgbClr val="002060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w</a:t>
            </a:r>
            <a:r>
              <a:rPr lang="pl-PL" altLang="pl-PL" sz="2800" dirty="0">
                <a:solidFill>
                  <a:srgbClr val="002060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 </a:t>
            </a:r>
            <a:r>
              <a:rPr lang="pl-PL" altLang="pl-PL" sz="2800" b="1" dirty="0">
                <a:solidFill>
                  <a:srgbClr val="002060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Dni</a:t>
            </a:r>
            <a:r>
              <a:rPr lang="en-US" altLang="pl-PL" sz="2800" b="1" dirty="0">
                <a:solidFill>
                  <a:srgbClr val="002060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u</a:t>
            </a:r>
            <a:r>
              <a:rPr lang="pl-PL" altLang="pl-PL" sz="2800" b="1" dirty="0">
                <a:solidFill>
                  <a:srgbClr val="002060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 Matematyki </a:t>
            </a:r>
            <a:r>
              <a:rPr lang="pl-PL" altLang="pl-PL" sz="2800" dirty="0">
                <a:solidFill>
                  <a:srgbClr val="002060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2022</a:t>
            </a:r>
          </a:p>
        </p:txBody>
      </p:sp>
      <p:sp>
        <p:nvSpPr>
          <p:cNvPr id="9" name="Tytuł 1">
            <a:extLst>
              <a:ext uri="{FF2B5EF4-FFF2-40B4-BE49-F238E27FC236}">
                <a16:creationId xmlns:a16="http://schemas.microsoft.com/office/drawing/2014/main" id="{5C7F605D-2950-46D8-8052-9B09B3DC17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6114" y="3800182"/>
            <a:ext cx="6625772" cy="1026915"/>
          </a:xfrm>
          <a:prstGeom prst="rect">
            <a:avLst/>
          </a:prstGeom>
        </p:spPr>
        <p:txBody>
          <a:bodyPr/>
          <a:lstStyle>
            <a:lvl1pPr>
              <a:defRPr sz="3200" b="1" i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 Unicode" panose="020B0602030504020204" pitchFamily="34" charset="0"/>
                <a:cs typeface="Lucida Sans Unicode" panose="020B0602030504020204" pitchFamily="34" charset="0"/>
              </a:defRPr>
            </a:lvl1pPr>
          </a:lstStyle>
          <a:p>
            <a:r>
              <a:rPr lang="pl-PL" dirty="0"/>
              <a:t>Imię i Nazwisko</a:t>
            </a:r>
          </a:p>
        </p:txBody>
      </p:sp>
      <p:sp>
        <p:nvSpPr>
          <p:cNvPr id="10" name="pole tekstowe 9">
            <a:extLst>
              <a:ext uri="{FF2B5EF4-FFF2-40B4-BE49-F238E27FC236}">
                <a16:creationId xmlns:a16="http://schemas.microsoft.com/office/drawing/2014/main" id="{39292409-CC12-45E6-AB4E-28AD26AF608D}"/>
              </a:ext>
            </a:extLst>
          </p:cNvPr>
          <p:cNvSpPr txBox="1"/>
          <p:nvPr userDrawn="1"/>
        </p:nvSpPr>
        <p:spPr>
          <a:xfrm>
            <a:off x="0" y="2084621"/>
            <a:ext cx="6885000" cy="5825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132402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3186" b="1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</a:rPr>
              <a:t>Matematyka to jakiś kosmos</a:t>
            </a:r>
          </a:p>
        </p:txBody>
      </p:sp>
      <p:pic>
        <p:nvPicPr>
          <p:cNvPr id="11" name="Obraz 10">
            <a:extLst>
              <a:ext uri="{FF2B5EF4-FFF2-40B4-BE49-F238E27FC236}">
                <a16:creationId xmlns:a16="http://schemas.microsoft.com/office/drawing/2014/main" id="{FCFEB571-50C8-4027-B00A-9380E36F6E9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315" y="7211108"/>
            <a:ext cx="2795014" cy="1338185"/>
          </a:xfrm>
          <a:prstGeom prst="rect">
            <a:avLst/>
          </a:prstGeom>
        </p:spPr>
      </p:pic>
      <p:pic>
        <p:nvPicPr>
          <p:cNvPr id="12" name="Picture 2" descr="Maths Done Right">
            <a:extLst>
              <a:ext uri="{FF2B5EF4-FFF2-40B4-BE49-F238E27FC236}">
                <a16:creationId xmlns:a16="http://schemas.microsoft.com/office/drawing/2014/main" id="{CCC6C2C9-A23B-421C-82E1-5CE0FC60B0B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6829" y="7322274"/>
            <a:ext cx="2407052" cy="1115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3307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stępni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rostokąt zaokrąglony 6">
            <a:extLst>
              <a:ext uri="{FF2B5EF4-FFF2-40B4-BE49-F238E27FC236}">
                <a16:creationId xmlns:a16="http://schemas.microsoft.com/office/drawing/2014/main" id="{1393AB12-EC45-4860-9A91-E41C3FA93249}"/>
              </a:ext>
            </a:extLst>
          </p:cNvPr>
          <p:cNvSpPr/>
          <p:nvPr userDrawn="1"/>
        </p:nvSpPr>
        <p:spPr bwMode="auto">
          <a:xfrm>
            <a:off x="-192506" y="7514620"/>
            <a:ext cx="7113220" cy="1458201"/>
          </a:xfrm>
          <a:prstGeom prst="roundRect">
            <a:avLst>
              <a:gd name="adj" fmla="val 4664"/>
            </a:avLst>
          </a:prstGeom>
          <a:noFill/>
          <a:ln w="31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r>
              <a:rPr lang="pl-PL" sz="1600" dirty="0">
                <a:solidFill>
                  <a:schemeClr val="tx1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Stowarzyszenie Doskonalenia i Rozwoju 4improve</a:t>
            </a:r>
          </a:p>
          <a:p>
            <a:pPr algn="ctr">
              <a:lnSpc>
                <a:spcPct val="120000"/>
              </a:lnSpc>
            </a:pPr>
            <a:r>
              <a:rPr lang="pl-PL" sz="1600" dirty="0">
                <a:solidFill>
                  <a:schemeClr val="tx1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opiekun merytoryczny jedynego</a:t>
            </a:r>
          </a:p>
          <a:p>
            <a:pPr algn="ctr">
              <a:lnSpc>
                <a:spcPct val="120000"/>
              </a:lnSpc>
            </a:pPr>
            <a:r>
              <a:rPr lang="pl-PL" sz="1600" dirty="0">
                <a:solidFill>
                  <a:schemeClr val="tx1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interaktywnego programu do nauki matematyki</a:t>
            </a:r>
          </a:p>
        </p:txBody>
      </p:sp>
      <p:sp>
        <p:nvSpPr>
          <p:cNvPr id="10" name="pole tekstowe 9">
            <a:extLst>
              <a:ext uri="{FF2B5EF4-FFF2-40B4-BE49-F238E27FC236}">
                <a16:creationId xmlns:a16="http://schemas.microsoft.com/office/drawing/2014/main" id="{39292409-CC12-45E6-AB4E-28AD26AF608D}"/>
              </a:ext>
            </a:extLst>
          </p:cNvPr>
          <p:cNvSpPr txBox="1"/>
          <p:nvPr userDrawn="1"/>
        </p:nvSpPr>
        <p:spPr>
          <a:xfrm>
            <a:off x="0" y="2084621"/>
            <a:ext cx="6885000" cy="5825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132402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3186" b="1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</a:rPr>
              <a:t>Matematyka to jakiś kosmos</a:t>
            </a:r>
          </a:p>
        </p:txBody>
      </p:sp>
      <p:pic>
        <p:nvPicPr>
          <p:cNvPr id="11" name="Obraz 10">
            <a:extLst>
              <a:ext uri="{FF2B5EF4-FFF2-40B4-BE49-F238E27FC236}">
                <a16:creationId xmlns:a16="http://schemas.microsoft.com/office/drawing/2014/main" id="{FCFEB571-50C8-4027-B00A-9380E36F6E9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315" y="7211108"/>
            <a:ext cx="2795014" cy="1338185"/>
          </a:xfrm>
          <a:prstGeom prst="rect">
            <a:avLst/>
          </a:prstGeom>
        </p:spPr>
      </p:pic>
      <p:pic>
        <p:nvPicPr>
          <p:cNvPr id="12" name="Picture 2" descr="Maths Done Right">
            <a:extLst>
              <a:ext uri="{FF2B5EF4-FFF2-40B4-BE49-F238E27FC236}">
                <a16:creationId xmlns:a16="http://schemas.microsoft.com/office/drawing/2014/main" id="{CCC6C2C9-A23B-421C-82E1-5CE0FC60B0B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6829" y="7322274"/>
            <a:ext cx="2407052" cy="1115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ytuł 1">
            <a:extLst>
              <a:ext uri="{FF2B5EF4-FFF2-40B4-BE49-F238E27FC236}">
                <a16:creationId xmlns:a16="http://schemas.microsoft.com/office/drawing/2014/main" id="{4ED5A4F7-29CD-44C8-99E4-4154DF887B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6114" y="3800182"/>
            <a:ext cx="6625772" cy="1026915"/>
          </a:xfrm>
          <a:prstGeom prst="rect">
            <a:avLst/>
          </a:prstGeom>
        </p:spPr>
        <p:txBody>
          <a:bodyPr/>
          <a:lstStyle>
            <a:lvl1pPr>
              <a:defRPr sz="3200" b="1" i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 Unicode" panose="020B0602030504020204" pitchFamily="34" charset="0"/>
                <a:cs typeface="Lucida Sans Unicode" panose="020B0602030504020204" pitchFamily="34" charset="0"/>
              </a:defRPr>
            </a:lvl1pPr>
          </a:lstStyle>
          <a:p>
            <a:r>
              <a:rPr lang="pl-PL" dirty="0"/>
              <a:t>Miejsce, data, godzina</a:t>
            </a:r>
          </a:p>
        </p:txBody>
      </p:sp>
    </p:spTree>
    <p:extLst>
      <p:ext uri="{BB962C8B-B14F-4D97-AF65-F5344CB8AC3E}">
        <p14:creationId xmlns:p14="http://schemas.microsoft.com/office/powerpoint/2010/main" val="480644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towarz...">
            <a:extLst>
              <a:ext uri="{FF2B5EF4-FFF2-40B4-BE49-F238E27FC236}">
                <a16:creationId xmlns:a16="http://schemas.microsoft.com/office/drawing/2014/main" id="{3CCA9172-6664-4B55-9E46-474BC1991A09}"/>
              </a:ext>
            </a:extLst>
          </p:cNvPr>
          <p:cNvSpPr txBox="1"/>
          <p:nvPr userDrawn="1"/>
        </p:nvSpPr>
        <p:spPr>
          <a:xfrm>
            <a:off x="837000" y="777673"/>
            <a:ext cx="3538276" cy="2787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303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Stowarzyszenie Doskonalenia i Rozwoju 4improve</a:t>
            </a:r>
          </a:p>
        </p:txBody>
      </p:sp>
      <p:sp>
        <p:nvSpPr>
          <p:cNvPr id="32" name="Matematyki">
            <a:extLst>
              <a:ext uri="{FF2B5EF4-FFF2-40B4-BE49-F238E27FC236}">
                <a16:creationId xmlns:a16="http://schemas.microsoft.com/office/drawing/2014/main" id="{42EE4E0A-7037-48DA-A673-F8168DA1A6D0}"/>
              </a:ext>
            </a:extLst>
          </p:cNvPr>
          <p:cNvSpPr txBox="1"/>
          <p:nvPr userDrawn="1"/>
        </p:nvSpPr>
        <p:spPr>
          <a:xfrm>
            <a:off x="919523" y="365487"/>
            <a:ext cx="1868781" cy="4654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607" b="1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Matematyki</a:t>
            </a:r>
          </a:p>
        </p:txBody>
      </p:sp>
      <p:sp>
        <p:nvSpPr>
          <p:cNvPr id="36" name="Dzień">
            <a:extLst>
              <a:ext uri="{FF2B5EF4-FFF2-40B4-BE49-F238E27FC236}">
                <a16:creationId xmlns:a16="http://schemas.microsoft.com/office/drawing/2014/main" id="{CF294756-946D-4AB4-A479-832FD9C66AB0}"/>
              </a:ext>
            </a:extLst>
          </p:cNvPr>
          <p:cNvSpPr txBox="1"/>
          <p:nvPr userDrawn="1"/>
        </p:nvSpPr>
        <p:spPr>
          <a:xfrm>
            <a:off x="921216" y="37466"/>
            <a:ext cx="957313" cy="4654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607" b="1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Dzień</a:t>
            </a:r>
          </a:p>
        </p:txBody>
      </p:sp>
      <p:pic>
        <p:nvPicPr>
          <p:cNvPr id="43" name="Logo_DM">
            <a:extLst>
              <a:ext uri="{FF2B5EF4-FFF2-40B4-BE49-F238E27FC236}">
                <a16:creationId xmlns:a16="http://schemas.microsoft.com/office/drawing/2014/main" id="{03C296E2-C454-427A-8352-6541E5B372B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400" y="156951"/>
            <a:ext cx="755600" cy="846365"/>
          </a:xfrm>
          <a:prstGeom prst="rect">
            <a:avLst/>
          </a:prstGeom>
        </p:spPr>
      </p:pic>
      <p:sp>
        <p:nvSpPr>
          <p:cNvPr id="53" name="tło">
            <a:extLst>
              <a:ext uri="{FF2B5EF4-FFF2-40B4-BE49-F238E27FC236}">
                <a16:creationId xmlns:a16="http://schemas.microsoft.com/office/drawing/2014/main" id="{B3E30176-7A23-44B7-84A4-6CD9B2F6686A}"/>
              </a:ext>
            </a:extLst>
          </p:cNvPr>
          <p:cNvSpPr/>
          <p:nvPr userDrawn="1"/>
        </p:nvSpPr>
        <p:spPr bwMode="auto">
          <a:xfrm>
            <a:off x="0" y="1228806"/>
            <a:ext cx="6858000" cy="52133"/>
          </a:xfrm>
          <a:prstGeom prst="rect">
            <a:avLst/>
          </a:prstGeom>
          <a:gradFill>
            <a:gsLst>
              <a:gs pos="50000">
                <a:schemeClr val="bg2">
                  <a:lumMod val="75000"/>
                  <a:lumOff val="25000"/>
                  <a:alpha val="50000"/>
                </a:schemeClr>
              </a:gs>
              <a:gs pos="0">
                <a:schemeClr val="bg2">
                  <a:lumMod val="75000"/>
                  <a:lumOff val="25000"/>
                </a:schemeClr>
              </a:gs>
              <a:gs pos="100000">
                <a:schemeClr val="tx1">
                  <a:lumMod val="75000"/>
                  <a:alpha val="0"/>
                </a:schemeClr>
              </a:gs>
            </a:gsLst>
            <a:lin ang="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32934" tIns="66468" rIns="132934" bIns="66468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65305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2617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7" r:id="rId1"/>
    <p:sldLayoutId id="2147483668" r:id="rId2"/>
  </p:sldLayoutIdLst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xStyles>
    <p:titleStyle>
      <a:lvl1pPr algn="ctr" defTabSz="653058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6395">
          <a:solidFill>
            <a:srgbClr val="000000"/>
          </a:solidFill>
          <a:latin typeface="+mj-lt"/>
          <a:ea typeface="+mj-ea"/>
          <a:cs typeface="+mj-cs"/>
        </a:defRPr>
      </a:lvl1pPr>
      <a:lvl2pPr algn="ctr" defTabSz="653058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6395">
          <a:solidFill>
            <a:srgbClr val="000000"/>
          </a:solidFill>
          <a:latin typeface="Arial" charset="0"/>
          <a:ea typeface="Microsoft YaHei" charset="-122"/>
        </a:defRPr>
      </a:lvl2pPr>
      <a:lvl3pPr algn="ctr" defTabSz="653058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6395">
          <a:solidFill>
            <a:srgbClr val="000000"/>
          </a:solidFill>
          <a:latin typeface="Arial" charset="0"/>
          <a:ea typeface="Microsoft YaHei" charset="-122"/>
        </a:defRPr>
      </a:lvl3pPr>
      <a:lvl4pPr algn="ctr" defTabSz="653058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6395">
          <a:solidFill>
            <a:srgbClr val="000000"/>
          </a:solidFill>
          <a:latin typeface="Arial" charset="0"/>
          <a:ea typeface="Microsoft YaHei" charset="-122"/>
        </a:defRPr>
      </a:lvl4pPr>
      <a:lvl5pPr algn="ctr" defTabSz="653058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6395">
          <a:solidFill>
            <a:srgbClr val="000000"/>
          </a:solidFill>
          <a:latin typeface="Arial" charset="0"/>
          <a:ea typeface="Microsoft YaHei" charset="-122"/>
        </a:defRPr>
      </a:lvl5pPr>
      <a:lvl6pPr marL="3655277" indent="-332298" algn="ctr" defTabSz="653058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6395">
          <a:solidFill>
            <a:srgbClr val="000000"/>
          </a:solidFill>
          <a:latin typeface="Arial" charset="0"/>
          <a:ea typeface="Microsoft YaHei" charset="-122"/>
        </a:defRPr>
      </a:lvl6pPr>
      <a:lvl7pPr marL="4319872" indent="-332298" algn="ctr" defTabSz="653058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6395">
          <a:solidFill>
            <a:srgbClr val="000000"/>
          </a:solidFill>
          <a:latin typeface="Arial" charset="0"/>
          <a:ea typeface="Microsoft YaHei" charset="-122"/>
        </a:defRPr>
      </a:lvl7pPr>
      <a:lvl8pPr marL="4984466" indent="-332298" algn="ctr" defTabSz="653058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6395">
          <a:solidFill>
            <a:srgbClr val="000000"/>
          </a:solidFill>
          <a:latin typeface="Arial" charset="0"/>
          <a:ea typeface="Microsoft YaHei" charset="-122"/>
        </a:defRPr>
      </a:lvl8pPr>
      <a:lvl9pPr marL="5649063" indent="-332298" algn="ctr" defTabSz="653058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6395">
          <a:solidFill>
            <a:srgbClr val="000000"/>
          </a:solidFill>
          <a:latin typeface="Arial" charset="0"/>
          <a:ea typeface="Microsoft YaHei" charset="-122"/>
        </a:defRPr>
      </a:lvl9pPr>
    </p:titleStyle>
    <p:bodyStyle>
      <a:lvl1pPr marL="498446" indent="-498446" algn="l" defTabSz="653058" rtl="0" eaLnBrk="1" fontAlgn="base" hangingPunct="1">
        <a:lnSpc>
          <a:spcPct val="93000"/>
        </a:lnSpc>
        <a:spcBef>
          <a:spcPct val="0"/>
        </a:spcBef>
        <a:spcAft>
          <a:spcPts val="2072"/>
        </a:spcAft>
        <a:buClr>
          <a:srgbClr val="000000"/>
        </a:buClr>
        <a:buSzPct val="100000"/>
        <a:buFont typeface="Times New Roman" pitchFamily="16" charset="0"/>
        <a:defRPr sz="4651">
          <a:solidFill>
            <a:srgbClr val="000000"/>
          </a:solidFill>
          <a:latin typeface="+mn-lt"/>
          <a:ea typeface="+mn-ea"/>
          <a:cs typeface="+mn-cs"/>
        </a:defRPr>
      </a:lvl1pPr>
      <a:lvl2pPr marL="1079968" indent="-415372" algn="l" defTabSz="653058" rtl="0" eaLnBrk="1" fontAlgn="base" hangingPunct="1">
        <a:lnSpc>
          <a:spcPct val="93000"/>
        </a:lnSpc>
        <a:spcBef>
          <a:spcPct val="0"/>
        </a:spcBef>
        <a:spcAft>
          <a:spcPts val="1654"/>
        </a:spcAft>
        <a:buClr>
          <a:srgbClr val="000000"/>
        </a:buClr>
        <a:buSzPct val="100000"/>
        <a:buFont typeface="Times New Roman" pitchFamily="16" charset="0"/>
        <a:defRPr sz="4071">
          <a:solidFill>
            <a:srgbClr val="000000"/>
          </a:solidFill>
          <a:latin typeface="+mn-lt"/>
          <a:ea typeface="+mn-ea"/>
        </a:defRPr>
      </a:lvl2pPr>
      <a:lvl3pPr marL="1661489" indent="-332298" algn="l" defTabSz="653058" rtl="0" eaLnBrk="1" fontAlgn="base" hangingPunct="1">
        <a:lnSpc>
          <a:spcPct val="93000"/>
        </a:lnSpc>
        <a:spcBef>
          <a:spcPct val="0"/>
        </a:spcBef>
        <a:spcAft>
          <a:spcPts val="1235"/>
        </a:spcAft>
        <a:buClr>
          <a:srgbClr val="000000"/>
        </a:buClr>
        <a:buSzPct val="100000"/>
        <a:buFont typeface="Times New Roman" pitchFamily="16" charset="0"/>
        <a:defRPr sz="3487">
          <a:solidFill>
            <a:srgbClr val="000000"/>
          </a:solidFill>
          <a:latin typeface="+mn-lt"/>
          <a:ea typeface="+mn-ea"/>
        </a:defRPr>
      </a:lvl3pPr>
      <a:lvl4pPr marL="2326084" indent="-332298" algn="l" defTabSz="653058" rtl="0" eaLnBrk="1" fontAlgn="base" hangingPunct="1">
        <a:lnSpc>
          <a:spcPct val="93000"/>
        </a:lnSpc>
        <a:spcBef>
          <a:spcPct val="0"/>
        </a:spcBef>
        <a:spcAft>
          <a:spcPts val="836"/>
        </a:spcAft>
        <a:buClr>
          <a:srgbClr val="000000"/>
        </a:buClr>
        <a:buSzPct val="100000"/>
        <a:buFont typeface="Times New Roman" pitchFamily="16" charset="0"/>
        <a:defRPr sz="2908">
          <a:solidFill>
            <a:srgbClr val="000000"/>
          </a:solidFill>
          <a:latin typeface="+mn-lt"/>
          <a:ea typeface="+mn-ea"/>
        </a:defRPr>
      </a:lvl4pPr>
      <a:lvl5pPr marL="2990680" indent="-332298" algn="l" defTabSz="653058" rtl="0" eaLnBrk="1" fontAlgn="base" hangingPunct="1">
        <a:lnSpc>
          <a:spcPct val="93000"/>
        </a:lnSpc>
        <a:spcBef>
          <a:spcPct val="0"/>
        </a:spcBef>
        <a:spcAft>
          <a:spcPts val="419"/>
        </a:spcAft>
        <a:buClr>
          <a:srgbClr val="000000"/>
        </a:buClr>
        <a:buSzPct val="100000"/>
        <a:buFont typeface="Times New Roman" pitchFamily="16" charset="0"/>
        <a:defRPr sz="2908">
          <a:solidFill>
            <a:srgbClr val="000000"/>
          </a:solidFill>
          <a:latin typeface="+mn-lt"/>
          <a:ea typeface="+mn-ea"/>
        </a:defRPr>
      </a:lvl5pPr>
      <a:lvl6pPr marL="3655277" indent="-332298" algn="l" defTabSz="653058" rtl="0" eaLnBrk="1" fontAlgn="base" hangingPunct="1">
        <a:lnSpc>
          <a:spcPct val="93000"/>
        </a:lnSpc>
        <a:spcBef>
          <a:spcPct val="0"/>
        </a:spcBef>
        <a:spcAft>
          <a:spcPts val="419"/>
        </a:spcAft>
        <a:buClr>
          <a:srgbClr val="000000"/>
        </a:buClr>
        <a:buSzPct val="100000"/>
        <a:buFont typeface="Times New Roman" pitchFamily="16" charset="0"/>
        <a:defRPr sz="2908">
          <a:solidFill>
            <a:srgbClr val="000000"/>
          </a:solidFill>
          <a:latin typeface="+mn-lt"/>
          <a:ea typeface="+mn-ea"/>
        </a:defRPr>
      </a:lvl6pPr>
      <a:lvl7pPr marL="4319872" indent="-332298" algn="l" defTabSz="653058" rtl="0" eaLnBrk="1" fontAlgn="base" hangingPunct="1">
        <a:lnSpc>
          <a:spcPct val="93000"/>
        </a:lnSpc>
        <a:spcBef>
          <a:spcPct val="0"/>
        </a:spcBef>
        <a:spcAft>
          <a:spcPts val="419"/>
        </a:spcAft>
        <a:buClr>
          <a:srgbClr val="000000"/>
        </a:buClr>
        <a:buSzPct val="100000"/>
        <a:buFont typeface="Times New Roman" pitchFamily="16" charset="0"/>
        <a:defRPr sz="2908">
          <a:solidFill>
            <a:srgbClr val="000000"/>
          </a:solidFill>
          <a:latin typeface="+mn-lt"/>
          <a:ea typeface="+mn-ea"/>
        </a:defRPr>
      </a:lvl7pPr>
      <a:lvl8pPr marL="4984466" indent="-332298" algn="l" defTabSz="653058" rtl="0" eaLnBrk="1" fontAlgn="base" hangingPunct="1">
        <a:lnSpc>
          <a:spcPct val="93000"/>
        </a:lnSpc>
        <a:spcBef>
          <a:spcPct val="0"/>
        </a:spcBef>
        <a:spcAft>
          <a:spcPts val="419"/>
        </a:spcAft>
        <a:buClr>
          <a:srgbClr val="000000"/>
        </a:buClr>
        <a:buSzPct val="100000"/>
        <a:buFont typeface="Times New Roman" pitchFamily="16" charset="0"/>
        <a:defRPr sz="2908">
          <a:solidFill>
            <a:srgbClr val="000000"/>
          </a:solidFill>
          <a:latin typeface="+mn-lt"/>
          <a:ea typeface="+mn-ea"/>
        </a:defRPr>
      </a:lvl8pPr>
      <a:lvl9pPr marL="5649063" indent="-332298" algn="l" defTabSz="653058" rtl="0" eaLnBrk="1" fontAlgn="base" hangingPunct="1">
        <a:lnSpc>
          <a:spcPct val="93000"/>
        </a:lnSpc>
        <a:spcBef>
          <a:spcPct val="0"/>
        </a:spcBef>
        <a:spcAft>
          <a:spcPts val="419"/>
        </a:spcAft>
        <a:buClr>
          <a:srgbClr val="000000"/>
        </a:buClr>
        <a:buSzPct val="100000"/>
        <a:buFont typeface="Times New Roman" pitchFamily="16" charset="0"/>
        <a:defRPr sz="2908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de-DE"/>
      </a:defPPr>
      <a:lvl1pPr marL="0" algn="l" defTabSz="1329191" rtl="0" eaLnBrk="1" latinLnBrk="0" hangingPunct="1">
        <a:defRPr sz="2617" kern="1200">
          <a:solidFill>
            <a:schemeClr val="tx1"/>
          </a:solidFill>
          <a:latin typeface="+mn-lt"/>
          <a:ea typeface="+mn-ea"/>
          <a:cs typeface="+mn-cs"/>
        </a:defRPr>
      </a:lvl1pPr>
      <a:lvl2pPr marL="664595" algn="l" defTabSz="1329191" rtl="0" eaLnBrk="1" latinLnBrk="0" hangingPunct="1">
        <a:defRPr sz="2617" kern="1200">
          <a:solidFill>
            <a:schemeClr val="tx1"/>
          </a:solidFill>
          <a:latin typeface="+mn-lt"/>
          <a:ea typeface="+mn-ea"/>
          <a:cs typeface="+mn-cs"/>
        </a:defRPr>
      </a:lvl2pPr>
      <a:lvl3pPr marL="1329191" algn="l" defTabSz="1329191" rtl="0" eaLnBrk="1" latinLnBrk="0" hangingPunct="1">
        <a:defRPr sz="2617" kern="1200">
          <a:solidFill>
            <a:schemeClr val="tx1"/>
          </a:solidFill>
          <a:latin typeface="+mn-lt"/>
          <a:ea typeface="+mn-ea"/>
          <a:cs typeface="+mn-cs"/>
        </a:defRPr>
      </a:lvl3pPr>
      <a:lvl4pPr marL="1993786" algn="l" defTabSz="1329191" rtl="0" eaLnBrk="1" latinLnBrk="0" hangingPunct="1">
        <a:defRPr sz="2617" kern="1200">
          <a:solidFill>
            <a:schemeClr val="tx1"/>
          </a:solidFill>
          <a:latin typeface="+mn-lt"/>
          <a:ea typeface="+mn-ea"/>
          <a:cs typeface="+mn-cs"/>
        </a:defRPr>
      </a:lvl4pPr>
      <a:lvl5pPr marL="2658381" algn="l" defTabSz="1329191" rtl="0" eaLnBrk="1" latinLnBrk="0" hangingPunct="1">
        <a:defRPr sz="2617" kern="1200">
          <a:solidFill>
            <a:schemeClr val="tx1"/>
          </a:solidFill>
          <a:latin typeface="+mn-lt"/>
          <a:ea typeface="+mn-ea"/>
          <a:cs typeface="+mn-cs"/>
        </a:defRPr>
      </a:lvl5pPr>
      <a:lvl6pPr marL="3322977" algn="l" defTabSz="1329191" rtl="0" eaLnBrk="1" latinLnBrk="0" hangingPunct="1">
        <a:defRPr sz="2617" kern="1200">
          <a:solidFill>
            <a:schemeClr val="tx1"/>
          </a:solidFill>
          <a:latin typeface="+mn-lt"/>
          <a:ea typeface="+mn-ea"/>
          <a:cs typeface="+mn-cs"/>
        </a:defRPr>
      </a:lvl6pPr>
      <a:lvl7pPr marL="3987574" algn="l" defTabSz="1329191" rtl="0" eaLnBrk="1" latinLnBrk="0" hangingPunct="1">
        <a:defRPr sz="2617" kern="1200">
          <a:solidFill>
            <a:schemeClr val="tx1"/>
          </a:solidFill>
          <a:latin typeface="+mn-lt"/>
          <a:ea typeface="+mn-ea"/>
          <a:cs typeface="+mn-cs"/>
        </a:defRPr>
      </a:lvl7pPr>
      <a:lvl8pPr marL="4652169" algn="l" defTabSz="1329191" rtl="0" eaLnBrk="1" latinLnBrk="0" hangingPunct="1">
        <a:defRPr sz="2617" kern="1200">
          <a:solidFill>
            <a:schemeClr val="tx1"/>
          </a:solidFill>
          <a:latin typeface="+mn-lt"/>
          <a:ea typeface="+mn-ea"/>
          <a:cs typeface="+mn-cs"/>
        </a:defRPr>
      </a:lvl8pPr>
      <a:lvl9pPr marL="5316766" algn="l" defTabSz="1329191" rtl="0" eaLnBrk="1" latinLnBrk="0" hangingPunct="1">
        <a:defRPr sz="261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zaokrąglony 10">
            <a:extLst>
              <a:ext uri="{FF2B5EF4-FFF2-40B4-BE49-F238E27FC236}">
                <a16:creationId xmlns:a16="http://schemas.microsoft.com/office/drawing/2014/main" id="{4A879EE9-40EC-4E60-8C6D-1A090303904F}"/>
              </a:ext>
            </a:extLst>
          </p:cNvPr>
          <p:cNvSpPr/>
          <p:nvPr/>
        </p:nvSpPr>
        <p:spPr bwMode="auto">
          <a:xfrm>
            <a:off x="0" y="4521000"/>
            <a:ext cx="6858000" cy="2485697"/>
          </a:xfrm>
          <a:prstGeom prst="roundRect">
            <a:avLst>
              <a:gd name="adj" fmla="val 2865"/>
            </a:avLst>
          </a:prstGeom>
          <a:noFill/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r>
              <a:rPr lang="pl-PL" altLang="pl-PL" dirty="0">
                <a:solidFill>
                  <a:srgbClr val="002060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Jeśli </a:t>
            </a:r>
            <a:r>
              <a:rPr lang="pl-PL" altLang="pl-PL" sz="2000" b="1" dirty="0">
                <a:solidFill>
                  <a:srgbClr val="002060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nie lubisz </a:t>
            </a:r>
            <a:r>
              <a:rPr lang="pl-PL" altLang="pl-PL" b="1" dirty="0">
                <a:solidFill>
                  <a:srgbClr val="002060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matematyki</a:t>
            </a:r>
            <a:r>
              <a:rPr lang="pl-PL" altLang="pl-PL" dirty="0">
                <a:solidFill>
                  <a:srgbClr val="002060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… to jesteś </a:t>
            </a:r>
            <a:r>
              <a:rPr lang="pl-PL" altLang="pl-PL" b="1" dirty="0">
                <a:solidFill>
                  <a:srgbClr val="002060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w </a:t>
            </a:r>
            <a:r>
              <a:rPr lang="pl-PL" altLang="pl-PL" sz="2000" b="1" dirty="0">
                <a:solidFill>
                  <a:srgbClr val="002060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dobrym </a:t>
            </a:r>
            <a:r>
              <a:rPr lang="pl-PL" altLang="pl-PL" b="1" dirty="0">
                <a:solidFill>
                  <a:srgbClr val="002060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miejscu</a:t>
            </a:r>
            <a:r>
              <a:rPr lang="pl-PL" altLang="pl-PL" dirty="0">
                <a:solidFill>
                  <a:srgbClr val="002060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!</a:t>
            </a:r>
          </a:p>
          <a:p>
            <a:pPr algn="ctr">
              <a:lnSpc>
                <a:spcPct val="120000"/>
              </a:lnSpc>
              <a:spcAft>
                <a:spcPts val="600"/>
              </a:spcAft>
            </a:pPr>
            <a:r>
              <a:rPr lang="pl-PL" altLang="pl-PL" dirty="0">
                <a:solidFill>
                  <a:srgbClr val="002060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Zapraszamy do </a:t>
            </a:r>
            <a:r>
              <a:rPr lang="pl-PL" altLang="pl-PL" sz="2400" b="1" dirty="0">
                <a:solidFill>
                  <a:srgbClr val="002060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udziału</a:t>
            </a:r>
            <a:r>
              <a:rPr lang="pl-PL" altLang="pl-PL" sz="2400" dirty="0">
                <a:solidFill>
                  <a:srgbClr val="002060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 </a:t>
            </a:r>
            <a:r>
              <a:rPr lang="pl-PL" altLang="pl-PL" dirty="0">
                <a:solidFill>
                  <a:srgbClr val="002060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w Dniu Matematyki</a:t>
            </a:r>
          </a:p>
          <a:p>
            <a:pPr algn="ctr">
              <a:lnSpc>
                <a:spcPct val="120000"/>
              </a:lnSpc>
              <a:spcAft>
                <a:spcPts val="600"/>
              </a:spcAft>
            </a:pPr>
            <a:r>
              <a:rPr lang="pl-PL" altLang="pl-PL" dirty="0">
                <a:solidFill>
                  <a:srgbClr val="002060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Z nam</a:t>
            </a:r>
            <a:r>
              <a:rPr lang="en-US" altLang="pl-PL" dirty="0" err="1">
                <a:solidFill>
                  <a:srgbClr val="002060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i</a:t>
            </a:r>
            <a:r>
              <a:rPr lang="pl-PL" altLang="pl-PL" dirty="0">
                <a:solidFill>
                  <a:srgbClr val="002060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 </a:t>
            </a:r>
            <a:r>
              <a:rPr lang="pl-PL" altLang="pl-PL" sz="2400" b="1" dirty="0">
                <a:solidFill>
                  <a:srgbClr val="002060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polubisz </a:t>
            </a:r>
            <a:r>
              <a:rPr lang="pl-PL" altLang="pl-PL" dirty="0">
                <a:solidFill>
                  <a:srgbClr val="002060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matematykę</a:t>
            </a:r>
            <a:endParaRPr lang="pl-PL" altLang="pl-PL" sz="2000" b="1" dirty="0">
              <a:solidFill>
                <a:srgbClr val="002060"/>
              </a:solidFill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4" name="Tytuł 3">
            <a:extLst>
              <a:ext uri="{FF2B5EF4-FFF2-40B4-BE49-F238E27FC236}">
                <a16:creationId xmlns:a16="http://schemas.microsoft.com/office/drawing/2014/main" id="{5AA38DA4-797A-461F-80BD-3E0495E8A4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Poniedziałek 14 marca 2022</a:t>
            </a:r>
            <a:br>
              <a:rPr lang="pl-PL" dirty="0"/>
            </a:br>
            <a:r>
              <a:rPr lang="pl-PL" dirty="0"/>
              <a:t>na lekcjach matematyki</a:t>
            </a:r>
          </a:p>
        </p:txBody>
      </p:sp>
    </p:spTree>
    <p:extLst>
      <p:ext uri="{BB962C8B-B14F-4D97-AF65-F5344CB8AC3E}">
        <p14:creationId xmlns:p14="http://schemas.microsoft.com/office/powerpoint/2010/main" val="816026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theme/theme1.xml><?xml version="1.0" encoding="utf-8"?>
<a:theme xmlns:a="http://schemas.openxmlformats.org/drawingml/2006/main" name="Szablon na FB">
  <a:themeElements>
    <a:clrScheme name="dm2022">
      <a:dk1>
        <a:sysClr val="windowText" lastClr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FFFFFF"/>
      </a:hlink>
      <a:folHlink>
        <a:srgbClr val="7F7F7F"/>
      </a:folHlink>
    </a:clrScheme>
    <a:fontScheme name="e-math.pl - Lucida Sans Unicode">
      <a:majorFont>
        <a:latin typeface="Lucida Sans Unicode"/>
        <a:ea typeface="Microsoft YaHei"/>
        <a:cs typeface=""/>
      </a:majorFont>
      <a:minorFont>
        <a:latin typeface="Lucida Sans Unicode"/>
        <a:ea typeface="Microsoft YaHei"/>
        <a:cs typeface="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31649E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icrosoft YaHei" charset="-122"/>
          </a:defRPr>
        </a:defPPr>
      </a:lstStyle>
    </a:spDef>
    <a:lnDef>
      <a:spPr bwMode="auto">
        <a:solidFill>
          <a:srgbClr val="00B8FF"/>
        </a:solidFill>
        <a:ln w="28575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</a:lnDef>
  </a:objectDefaults>
  <a:extraClrSchemeLst>
    <a:extraClrScheme>
      <a:clrScheme name="Motyw pakietu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tyw pakietu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tyw pakietu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tyw pakietu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tyw pakietu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tyw pakietu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tyw pakietu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otyw pakietu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Szablon na FB</Template>
  <TotalTime>18689</TotalTime>
  <Words>30</Words>
  <Application>Microsoft Office PowerPoint</Application>
  <PresentationFormat>Papier A4 (210x297 mm)</PresentationFormat>
  <Paragraphs>4</Paragraphs>
  <Slides>1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</vt:i4>
      </vt:variant>
    </vt:vector>
  </HeadingPairs>
  <TitlesOfParts>
    <vt:vector size="6" baseType="lpstr">
      <vt:lpstr>Lucida Sans Unicode</vt:lpstr>
      <vt:lpstr>Times New Roman</vt:lpstr>
      <vt:lpstr>Arial</vt:lpstr>
      <vt:lpstr>Calibri</vt:lpstr>
      <vt:lpstr>Szablon na FB</vt:lpstr>
      <vt:lpstr>Poniedziałek 14 marca 2022 na lekcjach matematyki</vt:lpstr>
    </vt:vector>
  </TitlesOfParts>
  <Manager>Robert Szczypiński</Manager>
  <Company>SDiR 4improve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Dzień Matematyki</dc:title>
  <dc:subject>Turniej matematyczny</dc:subject>
  <dc:creator>SDiR 4improve;e-math</dc:creator>
  <dc:description>Zakazane jest publikowanie, dystrybuowanie oraz zmienianie _x000d_
niniejszej prezentacji bez pisemnej zgody SDiR 4improve</dc:description>
  <cp:lastModifiedBy>Michalina Józefowicz</cp:lastModifiedBy>
  <cp:revision>1882</cp:revision>
  <cp:lastPrinted>2014-02-10T15:29:05Z</cp:lastPrinted>
  <dcterms:created xsi:type="dcterms:W3CDTF">2014-02-04T15:33:34Z</dcterms:created>
  <dcterms:modified xsi:type="dcterms:W3CDTF">2022-03-12T16:49:18Z</dcterms:modified>
</cp:coreProperties>
</file>